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23" r:id="rId9"/>
    <p:sldMasterId id="2147484135" r:id="rId10"/>
    <p:sldMasterId id="2147484159" r:id="rId11"/>
    <p:sldMasterId id="2147484171" r:id="rId12"/>
    <p:sldMasterId id="2147484195" r:id="rId13"/>
    <p:sldMasterId id="2147484207" r:id="rId14"/>
    <p:sldMasterId id="2147484231" r:id="rId15"/>
    <p:sldMasterId id="2147484267" r:id="rId16"/>
    <p:sldMasterId id="2147484327" r:id="rId17"/>
    <p:sldMasterId id="2147484339" r:id="rId18"/>
    <p:sldMasterId id="2147484351" r:id="rId19"/>
    <p:sldMasterId id="2147484363" r:id="rId20"/>
    <p:sldMasterId id="2147484399" r:id="rId21"/>
    <p:sldMasterId id="2147484411" r:id="rId22"/>
    <p:sldMasterId id="2147484423" r:id="rId23"/>
    <p:sldMasterId id="2147484447" r:id="rId24"/>
  </p:sldMasterIdLst>
  <p:notesMasterIdLst>
    <p:notesMasterId r:id="rId32"/>
  </p:notesMasterIdLst>
  <p:handoutMasterIdLst>
    <p:handoutMasterId r:id="rId33"/>
  </p:handoutMasterIdLst>
  <p:sldIdLst>
    <p:sldId id="281" r:id="rId25"/>
    <p:sldId id="973" r:id="rId26"/>
    <p:sldId id="974" r:id="rId27"/>
    <p:sldId id="975" r:id="rId28"/>
    <p:sldId id="976" r:id="rId29"/>
    <p:sldId id="944" r:id="rId30"/>
    <p:sldId id="945"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93232"/>
  </p:normalViewPr>
  <p:slideViewPr>
    <p:cSldViewPr>
      <p:cViewPr>
        <p:scale>
          <a:sx n="75" d="100"/>
          <a:sy n="75" d="100"/>
        </p:scale>
        <p:origin x="744" y="98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8/22/17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8/22/17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56288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826"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sz="1800">
                <a:solidFill>
                  <a:srgbClr val="000000"/>
                </a:solidFill>
              </a:defRPr>
            </a:pPr>
            <a:r>
              <a:rPr lang="en-US" sz="1200" dirty="0" smtClean="0">
                <a:solidFill>
                  <a:srgbClr val="000000"/>
                </a:solidFill>
                <a:sym typeface="Helvetica"/>
              </a:rPr>
              <a:t>- But he</a:t>
            </a:r>
            <a:r>
              <a:rPr lang="en-US" sz="1200" baseline="0" dirty="0" smtClean="0">
                <a:solidFill>
                  <a:srgbClr val="000000"/>
                </a:solidFill>
                <a:sym typeface="Helvetica"/>
              </a:rPr>
              <a:t> was </a:t>
            </a:r>
          </a:p>
          <a:p>
            <a:pPr marL="0" marR="0" lvl="0" indent="0" algn="l" defTabSz="914400" rtl="0" eaLnBrk="0" fontAlgn="base" latinLnBrk="0" hangingPunct="0">
              <a:lnSpc>
                <a:spcPct val="100000"/>
              </a:lnSpc>
              <a:spcBef>
                <a:spcPct val="30000"/>
              </a:spcBef>
              <a:spcAft>
                <a:spcPct val="0"/>
              </a:spcAft>
              <a:buClrTx/>
              <a:buSzTx/>
              <a:buFontTx/>
              <a:buNone/>
              <a:tabLst/>
              <a:defRPr sz="1800">
                <a:solidFill>
                  <a:srgbClr val="000000"/>
                </a:solidFill>
              </a:defRPr>
            </a:pPr>
            <a:r>
              <a:rPr lang="en-US" sz="1200" baseline="0" dirty="0" smtClean="0">
                <a:solidFill>
                  <a:srgbClr val="000000"/>
                </a:solidFill>
                <a:sym typeface="Helvetica"/>
              </a:rPr>
              <a:t>- The message</a:t>
            </a:r>
          </a:p>
        </p:txBody>
      </p:sp>
    </p:spTree>
    <p:extLst>
      <p:ext uri="{BB962C8B-B14F-4D97-AF65-F5344CB8AC3E}">
        <p14:creationId xmlns:p14="http://schemas.microsoft.com/office/powerpoint/2010/main" val="139878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lvl="0" indent="0" algn="l">
              <a:spcBef>
                <a:spcPts val="0"/>
              </a:spcBef>
              <a:buFontTx/>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Truth – our testimony, praying for you, “just part of the gospel, </a:t>
            </a:r>
          </a:p>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Leading of the HS = </a:t>
            </a:r>
            <a:r>
              <a:rPr lang="en-US" sz="2000" b="1" baseline="0" dirty="0" smtClean="0">
                <a:solidFill>
                  <a:srgbClr val="000000"/>
                </a:solidFill>
                <a:latin typeface="Candara" charset="0"/>
                <a:ea typeface="Candara" charset="0"/>
                <a:cs typeface="Candara" charset="0"/>
                <a:sym typeface="Helvetica"/>
              </a:rPr>
              <a:t>Listening</a:t>
            </a:r>
            <a:r>
              <a:rPr lang="en-US" sz="2000" baseline="0" dirty="0" smtClean="0">
                <a:solidFill>
                  <a:srgbClr val="000000"/>
                </a:solidFill>
                <a:latin typeface="Candara" charset="0"/>
                <a:ea typeface="Candara" charset="0"/>
                <a:cs typeface="Candara" charset="0"/>
                <a:sym typeface="Helvetica"/>
              </a:rPr>
              <a:t> rather than compelled to get through presentation, the messenger is the message</a:t>
            </a:r>
          </a:p>
          <a:p>
            <a:pPr marL="0" lvl="0" indent="0" algn="l">
              <a:spcBef>
                <a:spcPts val="0"/>
              </a:spcBef>
              <a:buNone/>
              <a:defRPr sz="1800">
                <a:solidFill>
                  <a:srgbClr val="000000"/>
                </a:solidFill>
              </a:defRPr>
            </a:pPr>
            <a:r>
              <a:rPr lang="en-US" sz="3200" baseline="0" dirty="0" smtClean="0">
                <a:latin typeface="Calibri" charset="0"/>
              </a:rPr>
              <a:t>What an incredible joy, privilege to be able to sensitively share the gospel with someone! In China, didn’t know if would be turned in, so HAD to rely on HS. The same here! The joy is in doing it by the leading &amp; power of the HS.</a:t>
            </a:r>
            <a:endParaRPr lang="en-US" sz="3200" dirty="0">
              <a:latin typeface="Calibri" charset="0"/>
            </a:endParaRPr>
          </a:p>
        </p:txBody>
      </p:sp>
    </p:spTree>
    <p:extLst>
      <p:ext uri="{BB962C8B-B14F-4D97-AF65-F5344CB8AC3E}">
        <p14:creationId xmlns:p14="http://schemas.microsoft.com/office/powerpoint/2010/main" val="182989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lvl="0" indent="0" algn="l">
              <a:spcBef>
                <a:spcPts val="0"/>
              </a:spcBef>
              <a:buFontTx/>
              <a:buNone/>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Truth – our testimony, praying for you, “just part of the gospel, </a:t>
            </a:r>
          </a:p>
          <a:p>
            <a:pPr marL="0" marR="0" lvl="0" indent="0" algn="l" defTabSz="914400" rtl="0" eaLnBrk="0" fontAlgn="base" latinLnBrk="0" hangingPunct="0">
              <a:lnSpc>
                <a:spcPct val="100000"/>
              </a:lnSpc>
              <a:spcBef>
                <a:spcPts val="0"/>
              </a:spcBef>
              <a:spcAft>
                <a:spcPct val="0"/>
              </a:spcAft>
              <a:buClrTx/>
              <a:buSzTx/>
              <a:buFontTx/>
              <a:buNone/>
              <a:tabLst/>
              <a:defRPr sz="1800">
                <a:solidFill>
                  <a:srgbClr val="000000"/>
                </a:solidFill>
              </a:defRPr>
            </a:pPr>
            <a:r>
              <a:rPr lang="en-US" sz="2000" baseline="0" dirty="0" smtClean="0">
                <a:solidFill>
                  <a:srgbClr val="000000"/>
                </a:solidFill>
                <a:latin typeface="Candara" charset="0"/>
                <a:ea typeface="Candara" charset="0"/>
                <a:cs typeface="Candara" charset="0"/>
                <a:sym typeface="Helvetica"/>
              </a:rPr>
              <a:t>Leading of the HS = </a:t>
            </a:r>
            <a:r>
              <a:rPr lang="en-US" sz="2000" b="1" baseline="0" dirty="0" smtClean="0">
                <a:solidFill>
                  <a:srgbClr val="000000"/>
                </a:solidFill>
                <a:latin typeface="Candara" charset="0"/>
                <a:ea typeface="Candara" charset="0"/>
                <a:cs typeface="Candara" charset="0"/>
                <a:sym typeface="Helvetica"/>
              </a:rPr>
              <a:t>Listening</a:t>
            </a:r>
            <a:r>
              <a:rPr lang="en-US" sz="2000" baseline="0" dirty="0" smtClean="0">
                <a:solidFill>
                  <a:srgbClr val="000000"/>
                </a:solidFill>
                <a:latin typeface="Candara" charset="0"/>
                <a:ea typeface="Candara" charset="0"/>
                <a:cs typeface="Candara" charset="0"/>
                <a:sym typeface="Helvetica"/>
              </a:rPr>
              <a:t> rather than compelled to get through presentation, the messenger is the message</a:t>
            </a:r>
          </a:p>
          <a:p>
            <a:pPr marL="0" lvl="0" indent="0" algn="l">
              <a:spcBef>
                <a:spcPts val="0"/>
              </a:spcBef>
              <a:buNone/>
              <a:defRPr sz="1800">
                <a:solidFill>
                  <a:srgbClr val="000000"/>
                </a:solidFill>
              </a:defRPr>
            </a:pPr>
            <a:r>
              <a:rPr lang="en-US" sz="3200" baseline="0" dirty="0" smtClean="0">
                <a:latin typeface="Calibri" charset="0"/>
              </a:rPr>
              <a:t>What an incredible joy, privilege to be able to sensitively share the gospel with someone! In China, didn’t know if would be turned in, so HAD to rely on HS. The same here! The joy is in doing it by the leading &amp; power of the HS.</a:t>
            </a:r>
            <a:endParaRPr lang="en-US" sz="3200" dirty="0">
              <a:latin typeface="Calibri" charset="0"/>
            </a:endParaRPr>
          </a:p>
        </p:txBody>
      </p:sp>
    </p:spTree>
    <p:extLst>
      <p:ext uri="{BB962C8B-B14F-4D97-AF65-F5344CB8AC3E}">
        <p14:creationId xmlns:p14="http://schemas.microsoft.com/office/powerpoint/2010/main" val="112275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74240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8/22/17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8/22/17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8/22/17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99B7BA6-5363-0A4F-87B0-C580B070D85D}" type="slidenum">
              <a:rPr lang="en-US" altLang="en-US"/>
              <a:pPr/>
              <a:t>‹#›</a:t>
            </a:fld>
            <a:endParaRPr lang="en-US"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F5F59A-342E-F747-AC72-E36B41D1E15B}" type="slidenum">
              <a:rPr lang="en-US" altLang="en-US"/>
              <a:pPr/>
              <a:t>‹#›</a:t>
            </a:fld>
            <a:endParaRPr lang="en-US"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D48CC5-6834-B645-A19E-83B6354C997C}" type="slidenum">
              <a:rPr lang="en-US" altLang="en-US"/>
              <a:pPr/>
              <a:t>‹#›</a:t>
            </a:fld>
            <a:endParaRPr lang="en-US"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BE973F-1395-2547-87C3-1EC44324603B}" type="slidenum">
              <a:rPr lang="en-US" altLang="en-US"/>
              <a:pPr/>
              <a:t>‹#›</a:t>
            </a:fld>
            <a:endParaRPr lang="en-US"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8FE289-C21B-4045-97F7-106818C75610}" type="slidenum">
              <a:rPr lang="en-US" altLang="en-US"/>
              <a:pPr/>
              <a:t>‹#›</a:t>
            </a:fld>
            <a:endParaRPr lang="en-US"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CB1CB9-9E44-3D41-AF3B-B7D0B02B7AE4}"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7279D4D-4214-AD4B-8FF9-822D6312D081}" type="slidenum">
              <a:rPr lang="en-US" altLang="en-US"/>
              <a:pPr/>
              <a:t>‹#›</a:t>
            </a:fld>
            <a:endParaRPr lang="en-US"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C9CDD7-473C-BE40-9828-2CE8BE98F645}" type="slidenum">
              <a:rPr lang="en-US" altLang="en-US"/>
              <a:pPr/>
              <a:t>‹#›</a:t>
            </a:fld>
            <a:endParaRPr lang="en-US"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6B5034D-DCEB-AB43-BFE8-243C6B825D22}" type="slidenum">
              <a:rPr lang="en-US" altLang="en-US"/>
              <a:pPr/>
              <a:t>‹#›</a:t>
            </a:fld>
            <a:endParaRPr lang="en-US"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B83220-785F-3D47-AE0C-019F5CE1C901}" type="slidenum">
              <a:rPr lang="en-US" altLang="en-US"/>
              <a:pPr/>
              <a:t>‹#›</a:t>
            </a:fld>
            <a:endParaRPr lang="en-US"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C4ED53-2CDE-5140-BF55-EE37EB35B60F}"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8/22/17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8/22/17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8/22/17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8/22/17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8/22/17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3" Type="http://schemas.openxmlformats.org/officeDocument/2006/relationships/image" Target="../media/image3.jpeg"/><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112602483"/>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645347976"/>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8/22/17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extLst>
      <p:ext uri="{BB962C8B-B14F-4D97-AF65-F5344CB8AC3E}">
        <p14:creationId xmlns:p14="http://schemas.microsoft.com/office/powerpoint/2010/main" val="71595509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128"/>
              </a:defRPr>
            </a:lvl1pPr>
          </a:lstStyle>
          <a:p>
            <a:pPr eaLnBrk="1" hangingPunct="1"/>
            <a:fld id="{6C17C6BE-696C-5E46-BF1B-73C73C59151C}" type="slidenum">
              <a:rPr lang="en-US" altLang="en-US" smtClean="0">
                <a:cs typeface="Arial"/>
              </a:rPr>
              <a:pPr eaLnBrk="1" hangingPunct="1"/>
              <a:t>‹#›</a:t>
            </a:fld>
            <a:endParaRPr lang="en-US" altLang="en-US" smtClean="0">
              <a:cs typeface="Arial"/>
            </a:endParaRPr>
          </a:p>
        </p:txBody>
      </p:sp>
    </p:spTree>
    <p:extLst>
      <p:ext uri="{BB962C8B-B14F-4D97-AF65-F5344CB8AC3E}">
        <p14:creationId xmlns:p14="http://schemas.microsoft.com/office/powerpoint/2010/main" val="434946912"/>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8/22/17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438400"/>
            <a:ext cx="12192000" cy="609600"/>
          </a:xfrm>
        </p:spPr>
        <p:txBody>
          <a:bodyPr/>
          <a:lstStyle/>
          <a:p>
            <a:pPr eaLnBrk="1" hangingPunct="1">
              <a:defRPr/>
            </a:pPr>
            <a:r>
              <a:rPr lang="en-US" sz="4000" b="1" i="1" dirty="0" smtClean="0">
                <a:effectLst>
                  <a:outerShdw blurRad="38100" dist="38100" dir="2700000" algn="tl">
                    <a:srgbClr val="DDDDDD"/>
                  </a:outerShdw>
                </a:effectLst>
                <a:latin typeface="Candara" charset="0"/>
                <a:ea typeface="MS PGothic" charset="0"/>
                <a:cs typeface="Arial" charset="0"/>
              </a:rPr>
              <a:t>Becoming </a:t>
            </a:r>
            <a:r>
              <a:rPr lang="en-US" sz="4000" b="1" i="1" dirty="0">
                <a:effectLst>
                  <a:outerShdw blurRad="38100" dist="38100" dir="2700000" algn="tl">
                    <a:srgbClr val="DDDDDD"/>
                  </a:outerShdw>
                </a:effectLst>
                <a:latin typeface="Candara" charset="0"/>
                <a:ea typeface="MS PGothic" charset="0"/>
                <a:cs typeface="Arial" charset="0"/>
              </a:rPr>
              <a:t>Like </a:t>
            </a:r>
            <a:r>
              <a:rPr lang="en-US" sz="4000" b="1" i="1" dirty="0" smtClean="0">
                <a:effectLst>
                  <a:outerShdw blurRad="38100" dist="38100" dir="2700000" algn="tl">
                    <a:srgbClr val="DDDDDD"/>
                  </a:outerShdw>
                </a:effectLst>
                <a:latin typeface="Candara" charset="0"/>
                <a:ea typeface="MS PGothic" charset="0"/>
                <a:cs typeface="Arial" charset="0"/>
              </a:rPr>
              <a:t>Jesus [Part 2]</a:t>
            </a:r>
            <a:endParaRPr lang="en-US" sz="40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0" y="3090040"/>
            <a:ext cx="12192000" cy="2777359"/>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Sunday Message</a:t>
            </a:r>
            <a:endParaRPr lang="en-US" b="1" i="1" dirty="0">
              <a:effectLst>
                <a:outerShdw blurRad="38100" dist="38100" dir="2700000" algn="tl">
                  <a:srgbClr val="DDDDDD"/>
                </a:outerShdw>
              </a:effectLst>
              <a:latin typeface="Candara" charset="0"/>
              <a:ea typeface="MS PGothic" charset="0"/>
              <a:cs typeface="Arial" charset="0"/>
            </a:endParaRPr>
          </a:p>
          <a:p>
            <a:pPr algn="ctr">
              <a:buNone/>
              <a:defRPr/>
            </a:pPr>
            <a:r>
              <a:rPr lang="en-US" i="1" dirty="0" smtClean="0">
                <a:effectLst>
                  <a:outerShdw blurRad="38100" dist="38100" dir="2700000" algn="tl">
                    <a:srgbClr val="DDDDDD"/>
                  </a:outerShdw>
                </a:effectLst>
                <a:latin typeface="Candara" charset="0"/>
                <a:ea typeface="MS PGothic" charset="0"/>
                <a:cs typeface="Arial" charset="0"/>
              </a:rPr>
              <a:t>Selected Scriptures</a:t>
            </a:r>
            <a:endParaRPr lang="mr-IN"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August 20, 2017</a:t>
            </a:r>
            <a:endParaRPr lang="en-US" b="1" dirty="0">
              <a:effectLst>
                <a:outerShdw blurRad="38100" dist="38100" dir="2700000" algn="tl">
                  <a:srgbClr val="DDDDDD"/>
                </a:outerShdw>
              </a:effectLst>
              <a:latin typeface="Candara" charset="0"/>
              <a:ea typeface="MS PGothic" charset="0"/>
              <a:cs typeface="Arial" charset="0"/>
            </a:endParaRP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Wade </a:t>
            </a:r>
            <a:r>
              <a:rPr lang="en-US" b="1" i="1" dirty="0" smtClean="0">
                <a:effectLst>
                  <a:outerShdw blurRad="38100" dist="38100" dir="2700000" algn="tl">
                    <a:srgbClr val="DDDDDD"/>
                  </a:outerShdw>
                </a:effectLst>
                <a:latin typeface="Candara" charset="0"/>
                <a:ea typeface="MS PGothic" charset="0"/>
                <a:cs typeface="Arial" charset="0"/>
              </a:rPr>
              <a:t>Harlan</a:t>
            </a:r>
            <a:endParaRPr lang="en-US" b="1"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70618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0" y="457200"/>
            <a:ext cx="12192000" cy="2062103"/>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If We Want to be Like Jesus, We Need to </a:t>
            </a:r>
            <a:br>
              <a:rPr lang="en-US" sz="3200" b="1" i="0" dirty="0" smtClean="0">
                <a:solidFill>
                  <a:srgbClr val="C00000"/>
                </a:solidFill>
                <a:latin typeface="Candara" charset="0"/>
                <a:ea typeface="Candara" charset="0"/>
                <a:cs typeface="Candara" charset="0"/>
              </a:rPr>
            </a:br>
            <a:r>
              <a:rPr lang="en-US" sz="3200" b="1" i="0" dirty="0" smtClean="0">
                <a:solidFill>
                  <a:srgbClr val="C00000"/>
                </a:solidFill>
                <a:latin typeface="Candara" charset="0"/>
                <a:ea typeface="Candara" charset="0"/>
                <a:cs typeface="Candara" charset="0"/>
              </a:rPr>
              <a:t>Understand What He was </a:t>
            </a:r>
            <a:r>
              <a:rPr lang="en-US" sz="3200" b="1" i="0" dirty="0">
                <a:solidFill>
                  <a:srgbClr val="C00000"/>
                </a:solidFill>
                <a:latin typeface="Candara" charset="0"/>
                <a:ea typeface="Candara" charset="0"/>
                <a:cs typeface="Candara" charset="0"/>
              </a:rPr>
              <a:t>R</a:t>
            </a:r>
            <a:r>
              <a:rPr lang="en-US" sz="3200" b="1" i="0" dirty="0" smtClean="0">
                <a:solidFill>
                  <a:srgbClr val="C00000"/>
                </a:solidFill>
                <a:latin typeface="Candara" charset="0"/>
                <a:ea typeface="Candara" charset="0"/>
                <a:cs typeface="Candara" charset="0"/>
              </a:rPr>
              <a:t>eally Like.</a:t>
            </a:r>
          </a:p>
          <a:p>
            <a:pPr algn="ctr"/>
            <a:endParaRPr lang="en-US" sz="3200" b="1" i="0" dirty="0" smtClean="0">
              <a:solidFill>
                <a:srgbClr val="C00000"/>
              </a:solidFill>
              <a:latin typeface="Candara" charset="0"/>
              <a:ea typeface="Candara" charset="0"/>
              <a:cs typeface="Candara" charset="0"/>
            </a:endParaRPr>
          </a:p>
          <a:p>
            <a:pPr algn="ctr"/>
            <a:endParaRPr lang="en-US" sz="3200" i="0" dirty="0">
              <a:solidFill>
                <a:srgbClr val="C00000"/>
              </a:solidFill>
              <a:latin typeface="Candara" charset="0"/>
              <a:ea typeface="Candara" charset="0"/>
              <a:cs typeface="Candara" charset="0"/>
            </a:endParaRPr>
          </a:p>
        </p:txBody>
      </p:sp>
      <p:sp>
        <p:nvSpPr>
          <p:cNvPr id="5" name="Content Placeholder 2"/>
          <p:cNvSpPr>
            <a:spLocks noGrp="1"/>
          </p:cNvSpPr>
          <p:nvPr>
            <p:ph idx="1"/>
          </p:nvPr>
        </p:nvSpPr>
        <p:spPr>
          <a:xfrm>
            <a:off x="381000" y="1981200"/>
            <a:ext cx="11430000" cy="4876800"/>
          </a:xfrm>
        </p:spPr>
        <p:txBody>
          <a:bodyPr/>
          <a:lstStyle/>
          <a:p>
            <a:pPr>
              <a:buFontTx/>
              <a:buChar char="-"/>
            </a:pPr>
            <a:r>
              <a:rPr lang="en-US" sz="2800" b="1" dirty="0" smtClean="0">
                <a:latin typeface="Candara"/>
                <a:cs typeface="Candara"/>
              </a:rPr>
              <a:t>When we read scripture we naturally create a picture in our mind of what Jesus was like when he said it.</a:t>
            </a:r>
            <a:r>
              <a:rPr lang="en-US" sz="2800" dirty="0" smtClean="0">
                <a:latin typeface="Candara"/>
                <a:cs typeface="Candara"/>
              </a:rPr>
              <a:t> </a:t>
            </a:r>
          </a:p>
          <a:p>
            <a:pPr marL="0" indent="0">
              <a:buNone/>
            </a:pPr>
            <a:endParaRPr lang="en-US" sz="2800" dirty="0" smtClean="0">
              <a:latin typeface="Candara"/>
              <a:cs typeface="Candara"/>
            </a:endParaRPr>
          </a:p>
          <a:p>
            <a:pPr>
              <a:buFontTx/>
              <a:buChar char="-"/>
            </a:pPr>
            <a:r>
              <a:rPr lang="en-US" sz="2800" b="1" dirty="0" smtClean="0">
                <a:latin typeface="Candara"/>
                <a:cs typeface="Candara"/>
              </a:rPr>
              <a:t>Many of us need to adjust or renew our view of Jesus</a:t>
            </a:r>
            <a:r>
              <a:rPr lang="en-US" sz="2800" dirty="0">
                <a:latin typeface="Candara"/>
                <a:cs typeface="Candara"/>
              </a:rPr>
              <a:t>	</a:t>
            </a:r>
            <a:endParaRPr lang="en-US" sz="2800" dirty="0" smtClean="0">
              <a:latin typeface="Candara"/>
              <a:cs typeface="Candara"/>
            </a:endParaRPr>
          </a:p>
          <a:p>
            <a:pPr marL="457200" lvl="1" indent="0">
              <a:buNone/>
            </a:pPr>
            <a:r>
              <a:rPr lang="en-US" dirty="0" smtClean="0">
                <a:latin typeface="Candara"/>
                <a:cs typeface="Candara"/>
              </a:rPr>
              <a:t>	Jesus </a:t>
            </a:r>
            <a:r>
              <a:rPr lang="en-US" dirty="0">
                <a:latin typeface="Candara"/>
                <a:cs typeface="Candara"/>
              </a:rPr>
              <a:t>m</a:t>
            </a:r>
            <a:r>
              <a:rPr lang="en-US" dirty="0" smtClean="0">
                <a:latin typeface="Candara"/>
                <a:cs typeface="Candara"/>
              </a:rPr>
              <a:t>eek &amp; mild/Pope Jesus </a:t>
            </a:r>
          </a:p>
          <a:p>
            <a:pPr marL="457200" lvl="1" indent="0">
              <a:buNone/>
            </a:pPr>
            <a:r>
              <a:rPr lang="en-US" dirty="0">
                <a:latin typeface="Candara"/>
                <a:cs typeface="Candara"/>
              </a:rPr>
              <a:t>	</a:t>
            </a:r>
            <a:r>
              <a:rPr lang="en-US" dirty="0" smtClean="0">
                <a:latin typeface="Candara"/>
                <a:cs typeface="Candara"/>
              </a:rPr>
              <a:t>Jesus - tall, strong, &amp; silent </a:t>
            </a:r>
          </a:p>
          <a:p>
            <a:pPr marL="1201738" lvl="1" indent="-284163">
              <a:buNone/>
            </a:pPr>
            <a:r>
              <a:rPr lang="en-US" dirty="0" smtClean="0">
                <a:latin typeface="Candara"/>
                <a:cs typeface="Candara"/>
              </a:rPr>
              <a:t>So holy and reverent that he rarely smiled and was aloof</a:t>
            </a:r>
          </a:p>
        </p:txBody>
      </p:sp>
    </p:spTree>
    <p:extLst>
      <p:ext uri="{BB962C8B-B14F-4D97-AF65-F5344CB8AC3E}">
        <p14:creationId xmlns:p14="http://schemas.microsoft.com/office/powerpoint/2010/main" val="66373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295400"/>
            <a:ext cx="11658600" cy="5410200"/>
          </a:xfrm>
        </p:spPr>
        <p:txBody>
          <a:bodyPr/>
          <a:lstStyle/>
          <a:p>
            <a:pPr marL="0" indent="0">
              <a:buNone/>
            </a:pPr>
            <a:r>
              <a:rPr lang="en-US" sz="2800" b="1" dirty="0" smtClean="0">
                <a:latin typeface="Candara" charset="0"/>
                <a:ea typeface="Candara" charset="0"/>
                <a:cs typeface="Candara" charset="0"/>
              </a:rPr>
              <a:t>As we watch video clips from </a:t>
            </a:r>
            <a:r>
              <a:rPr lang="en-US" sz="2800" b="1" i="1" dirty="0">
                <a:latin typeface="Candara" charset="0"/>
                <a:ea typeface="Candara" charset="0"/>
                <a:cs typeface="Candara" charset="0"/>
              </a:rPr>
              <a:t>The Gospel According to </a:t>
            </a:r>
            <a:r>
              <a:rPr lang="en-US" sz="2800" b="1" i="1" dirty="0" smtClean="0">
                <a:latin typeface="Candara" charset="0"/>
                <a:ea typeface="Candara" charset="0"/>
                <a:cs typeface="Candara" charset="0"/>
              </a:rPr>
              <a:t>Matthew</a:t>
            </a:r>
            <a:r>
              <a:rPr lang="en-US" sz="2800" b="1" dirty="0" smtClean="0">
                <a:latin typeface="Candara" charset="0"/>
                <a:ea typeface="Candara" charset="0"/>
                <a:cs typeface="Candara" charset="0"/>
              </a:rPr>
              <a:t> we’ll see that Jesus:</a:t>
            </a:r>
          </a:p>
          <a:p>
            <a:pPr lvl="0"/>
            <a:r>
              <a:rPr lang="en-US" sz="2800" b="1" dirty="0" smtClean="0">
                <a:latin typeface="Candara" charset="0"/>
                <a:ea typeface="Candara" charset="0"/>
                <a:cs typeface="Candara" charset="0"/>
              </a:rPr>
              <a:t>was full </a:t>
            </a:r>
            <a:r>
              <a:rPr lang="en-US" sz="2800" b="1" dirty="0">
                <a:latin typeface="Candara" charset="0"/>
                <a:ea typeface="Candara" charset="0"/>
                <a:cs typeface="Candara" charset="0"/>
              </a:rPr>
              <a:t>of joy</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h</a:t>
            </a:r>
            <a:r>
              <a:rPr lang="en-US" sz="2800" b="1" dirty="0" smtClean="0">
                <a:latin typeface="Candara" charset="0"/>
                <a:ea typeface="Candara" charset="0"/>
                <a:cs typeface="Candara" charset="0"/>
              </a:rPr>
              <a:t>ad amazing love and compassion </a:t>
            </a:r>
            <a:r>
              <a:rPr lang="en-US" sz="2800" b="1" dirty="0">
                <a:latin typeface="Candara" charset="0"/>
                <a:ea typeface="Candara" charset="0"/>
                <a:cs typeface="Candara" charset="0"/>
              </a:rPr>
              <a:t>for people</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p</a:t>
            </a:r>
            <a:r>
              <a:rPr lang="en-US" sz="2800" b="1" dirty="0" smtClean="0">
                <a:latin typeface="Candara" charset="0"/>
                <a:ea typeface="Candara" charset="0"/>
                <a:cs typeface="Candara" charset="0"/>
              </a:rPr>
              <a:t>raised &amp; loved </a:t>
            </a:r>
            <a:r>
              <a:rPr lang="en-US" sz="2800" b="1" dirty="0">
                <a:latin typeface="Candara" charset="0"/>
                <a:ea typeface="Candara" charset="0"/>
                <a:cs typeface="Candara" charset="0"/>
              </a:rPr>
              <a:t>to see faith </a:t>
            </a:r>
            <a:r>
              <a:rPr lang="en-US" sz="2800" b="1" dirty="0" smtClean="0">
                <a:latin typeface="Candara" charset="0"/>
                <a:ea typeface="Candara" charset="0"/>
                <a:cs typeface="Candara" charset="0"/>
              </a:rPr>
              <a:t>(</a:t>
            </a:r>
            <a:r>
              <a:rPr lang="en-US" sz="2800" dirty="0" smtClean="0">
                <a:latin typeface="Candara" charset="0"/>
                <a:ea typeface="Candara" charset="0"/>
                <a:cs typeface="Candara" charset="0"/>
              </a:rPr>
              <a:t>and effectively rebuked </a:t>
            </a:r>
            <a:r>
              <a:rPr lang="en-US" sz="2800" dirty="0">
                <a:latin typeface="Candara" charset="0"/>
                <a:ea typeface="Candara" charset="0"/>
                <a:cs typeface="Candara" charset="0"/>
              </a:rPr>
              <a:t>those lacking in </a:t>
            </a:r>
            <a:r>
              <a:rPr lang="en-US" sz="2800" dirty="0" smtClean="0">
                <a:latin typeface="Candara" charset="0"/>
                <a:ea typeface="Candara" charset="0"/>
                <a:cs typeface="Candara" charset="0"/>
              </a:rPr>
              <a:t>it)</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he was the greatest most impactful teacher </a:t>
            </a:r>
            <a:r>
              <a:rPr lang="en-US" sz="2800" b="1" dirty="0" smtClean="0">
                <a:latin typeface="Candara" charset="0"/>
                <a:ea typeface="Candara" charset="0"/>
                <a:cs typeface="Candara" charset="0"/>
              </a:rPr>
              <a:t>ever</a:t>
            </a:r>
          </a:p>
          <a:p>
            <a:pPr lvl="1"/>
            <a:r>
              <a:rPr lang="en-US" dirty="0" smtClean="0">
                <a:latin typeface="Candara" charset="0"/>
                <a:ea typeface="Candara" charset="0"/>
                <a:cs typeface="Candara" charset="0"/>
              </a:rPr>
              <a:t>loved </a:t>
            </a:r>
            <a:r>
              <a:rPr lang="en-US" dirty="0">
                <a:latin typeface="Candara" charset="0"/>
                <a:ea typeface="Candara" charset="0"/>
                <a:cs typeface="Candara" charset="0"/>
              </a:rPr>
              <a:t>to communicate </a:t>
            </a:r>
            <a:r>
              <a:rPr lang="en-US" dirty="0" smtClean="0">
                <a:latin typeface="Candara" charset="0"/>
                <a:ea typeface="Candara" charset="0"/>
                <a:cs typeface="Candara" charset="0"/>
              </a:rPr>
              <a:t>in creative ways</a:t>
            </a:r>
          </a:p>
          <a:p>
            <a:pPr lvl="1"/>
            <a:endParaRPr lang="en-US" dirty="0">
              <a:latin typeface="Candara" charset="0"/>
              <a:ea typeface="Candara" charset="0"/>
              <a:cs typeface="Candara" charset="0"/>
            </a:endParaRPr>
          </a:p>
          <a:p>
            <a:pPr marL="457200" lvl="1" indent="0">
              <a:buNone/>
            </a:pPr>
            <a:r>
              <a:rPr lang="en-US" b="1" dirty="0" smtClean="0">
                <a:latin typeface="Candara" charset="0"/>
                <a:ea typeface="Candara" charset="0"/>
                <a:cs typeface="Candara" charset="0"/>
              </a:rPr>
              <a:t>AND WE’LL FALL MORE DEEPLY IN LOVE WITH HIM AND WE’LL DESIRE TO BE MORE LIKE HIM!</a:t>
            </a:r>
          </a:p>
          <a:p>
            <a:pPr marL="1595438" indent="-1595438">
              <a:spcBef>
                <a:spcPts val="1200"/>
              </a:spcBef>
              <a:buNone/>
            </a:pPr>
            <a:endParaRPr lang="en-US" sz="2800" b="1" dirty="0">
              <a:latin typeface="Candara"/>
              <a:ea typeface="Candara" charset="0"/>
              <a:cs typeface="Candara"/>
            </a:endParaRPr>
          </a:p>
          <a:p>
            <a:pPr marL="1595438" indent="-1595438">
              <a:spcBef>
                <a:spcPts val="1200"/>
              </a:spcBef>
              <a:buNone/>
            </a:pPr>
            <a:r>
              <a:rPr lang="en-US" sz="2800" dirty="0">
                <a:latin typeface="Candara"/>
                <a:ea typeface="Candara" charset="0"/>
                <a:cs typeface="Candara"/>
              </a:rPr>
              <a:t>	</a:t>
            </a:r>
            <a:endParaRPr lang="en-US" sz="2800" dirty="0" smtClean="0">
              <a:latin typeface="Candara"/>
              <a:ea typeface="Candara" charset="0"/>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Discovering the Real Jesus</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9421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800" y="1295400"/>
            <a:ext cx="11658600" cy="5410200"/>
          </a:xfrm>
        </p:spPr>
        <p:txBody>
          <a:bodyPr/>
          <a:lstStyle/>
          <a:p>
            <a:pPr marL="0" indent="0">
              <a:buNone/>
            </a:pPr>
            <a:r>
              <a:rPr lang="en-US" sz="2800" b="1" dirty="0" smtClean="0">
                <a:latin typeface="Candara" charset="0"/>
                <a:ea typeface="Candara" charset="0"/>
                <a:cs typeface="Candara" charset="0"/>
              </a:rPr>
              <a:t>From </a:t>
            </a:r>
            <a:r>
              <a:rPr lang="en-US" sz="2800" b="1" i="1" dirty="0" smtClean="0">
                <a:latin typeface="Candara" charset="0"/>
                <a:ea typeface="Candara" charset="0"/>
                <a:cs typeface="Candara" charset="0"/>
              </a:rPr>
              <a:t>The </a:t>
            </a:r>
            <a:r>
              <a:rPr lang="en-US" sz="2800" b="1" i="1" dirty="0">
                <a:latin typeface="Candara" charset="0"/>
                <a:ea typeface="Candara" charset="0"/>
                <a:cs typeface="Candara" charset="0"/>
              </a:rPr>
              <a:t>Gospel According to </a:t>
            </a:r>
            <a:r>
              <a:rPr lang="en-US" sz="2800" b="1" i="1" dirty="0" smtClean="0">
                <a:latin typeface="Candara" charset="0"/>
                <a:ea typeface="Candara" charset="0"/>
                <a:cs typeface="Candara" charset="0"/>
              </a:rPr>
              <a:t>Matthew</a:t>
            </a:r>
            <a:r>
              <a:rPr lang="en-US" sz="2800" b="1" dirty="0" smtClean="0">
                <a:latin typeface="Candara" charset="0"/>
                <a:ea typeface="Candara" charset="0"/>
                <a:cs typeface="Candara" charset="0"/>
              </a:rPr>
              <a:t> we’ve seen that Jesus:</a:t>
            </a:r>
          </a:p>
          <a:p>
            <a:pPr lvl="0"/>
            <a:r>
              <a:rPr lang="en-US" sz="2800" b="1" dirty="0" smtClean="0">
                <a:latin typeface="Candara" charset="0"/>
                <a:ea typeface="Candara" charset="0"/>
                <a:cs typeface="Candara" charset="0"/>
              </a:rPr>
              <a:t>was full </a:t>
            </a:r>
            <a:r>
              <a:rPr lang="en-US" sz="2800" b="1" dirty="0">
                <a:latin typeface="Candara" charset="0"/>
                <a:ea typeface="Candara" charset="0"/>
                <a:cs typeface="Candara" charset="0"/>
              </a:rPr>
              <a:t>of joy</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h</a:t>
            </a:r>
            <a:r>
              <a:rPr lang="en-US" sz="2800" b="1" dirty="0" smtClean="0">
                <a:latin typeface="Candara" charset="0"/>
                <a:ea typeface="Candara" charset="0"/>
                <a:cs typeface="Candara" charset="0"/>
              </a:rPr>
              <a:t>ad amazing love and compassion </a:t>
            </a:r>
            <a:r>
              <a:rPr lang="en-US" sz="2800" b="1" dirty="0">
                <a:latin typeface="Candara" charset="0"/>
                <a:ea typeface="Candara" charset="0"/>
                <a:cs typeface="Candara" charset="0"/>
              </a:rPr>
              <a:t>for people</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p</a:t>
            </a:r>
            <a:r>
              <a:rPr lang="en-US" sz="2800" b="1" dirty="0" smtClean="0">
                <a:latin typeface="Candara" charset="0"/>
                <a:ea typeface="Candara" charset="0"/>
                <a:cs typeface="Candara" charset="0"/>
              </a:rPr>
              <a:t>raised &amp; loved </a:t>
            </a:r>
            <a:r>
              <a:rPr lang="en-US" sz="2800" b="1" dirty="0">
                <a:latin typeface="Candara" charset="0"/>
                <a:ea typeface="Candara" charset="0"/>
                <a:cs typeface="Candara" charset="0"/>
              </a:rPr>
              <a:t>to see faith </a:t>
            </a:r>
            <a:r>
              <a:rPr lang="en-US" sz="2800" b="1" dirty="0" smtClean="0">
                <a:latin typeface="Candara" charset="0"/>
                <a:ea typeface="Candara" charset="0"/>
                <a:cs typeface="Candara" charset="0"/>
              </a:rPr>
              <a:t>(</a:t>
            </a:r>
            <a:r>
              <a:rPr lang="en-US" sz="2800" dirty="0" smtClean="0">
                <a:latin typeface="Candara" charset="0"/>
                <a:ea typeface="Candara" charset="0"/>
                <a:cs typeface="Candara" charset="0"/>
              </a:rPr>
              <a:t>and effectively rebuked </a:t>
            </a:r>
            <a:r>
              <a:rPr lang="en-US" sz="2800" dirty="0">
                <a:latin typeface="Candara" charset="0"/>
                <a:ea typeface="Candara" charset="0"/>
                <a:cs typeface="Candara" charset="0"/>
              </a:rPr>
              <a:t>those lacking in </a:t>
            </a:r>
            <a:r>
              <a:rPr lang="en-US" sz="2800" dirty="0" smtClean="0">
                <a:latin typeface="Candara" charset="0"/>
                <a:ea typeface="Candara" charset="0"/>
                <a:cs typeface="Candara" charset="0"/>
              </a:rPr>
              <a:t>it)</a:t>
            </a:r>
            <a:endParaRPr lang="en-US" sz="2800" dirty="0">
              <a:latin typeface="Candara" charset="0"/>
              <a:ea typeface="Candara" charset="0"/>
              <a:cs typeface="Candara" charset="0"/>
            </a:endParaRPr>
          </a:p>
          <a:p>
            <a:pPr lvl="0"/>
            <a:r>
              <a:rPr lang="en-US" sz="2800" b="1" dirty="0">
                <a:latin typeface="Candara" charset="0"/>
                <a:ea typeface="Candara" charset="0"/>
                <a:cs typeface="Candara" charset="0"/>
              </a:rPr>
              <a:t>he was the greatest most impactful teacher </a:t>
            </a:r>
            <a:r>
              <a:rPr lang="en-US" sz="2800" b="1" dirty="0" smtClean="0">
                <a:latin typeface="Candara" charset="0"/>
                <a:ea typeface="Candara" charset="0"/>
                <a:cs typeface="Candara" charset="0"/>
              </a:rPr>
              <a:t>ever</a:t>
            </a:r>
          </a:p>
          <a:p>
            <a:pPr lvl="1"/>
            <a:r>
              <a:rPr lang="en-US" dirty="0" smtClean="0">
                <a:latin typeface="Candara" charset="0"/>
                <a:ea typeface="Candara" charset="0"/>
                <a:cs typeface="Candara" charset="0"/>
              </a:rPr>
              <a:t>loved </a:t>
            </a:r>
            <a:r>
              <a:rPr lang="en-US" dirty="0">
                <a:latin typeface="Candara" charset="0"/>
                <a:ea typeface="Candara" charset="0"/>
                <a:cs typeface="Candara" charset="0"/>
              </a:rPr>
              <a:t>to communicate </a:t>
            </a:r>
            <a:r>
              <a:rPr lang="en-US" dirty="0" smtClean="0">
                <a:latin typeface="Candara" charset="0"/>
                <a:ea typeface="Candara" charset="0"/>
                <a:cs typeface="Candara" charset="0"/>
              </a:rPr>
              <a:t>in creative ways</a:t>
            </a:r>
          </a:p>
          <a:p>
            <a:pPr lvl="1"/>
            <a:endParaRPr lang="en-US" dirty="0">
              <a:latin typeface="Candara" charset="0"/>
              <a:ea typeface="Candara" charset="0"/>
              <a:cs typeface="Candara" charset="0"/>
            </a:endParaRPr>
          </a:p>
          <a:p>
            <a:pPr marL="457200" lvl="1" indent="0">
              <a:buNone/>
            </a:pPr>
            <a:r>
              <a:rPr lang="en-US" b="1" dirty="0" smtClean="0">
                <a:latin typeface="Candara" charset="0"/>
                <a:ea typeface="Candara" charset="0"/>
                <a:cs typeface="Candara" charset="0"/>
              </a:rPr>
              <a:t>MAY WE FALL MORE DEEPLY IN LOVE WITH HIM!</a:t>
            </a:r>
            <a:br>
              <a:rPr lang="en-US" b="1" dirty="0" smtClean="0">
                <a:latin typeface="Candara" charset="0"/>
                <a:ea typeface="Candara" charset="0"/>
                <a:cs typeface="Candara" charset="0"/>
              </a:rPr>
            </a:br>
            <a:endParaRPr lang="en-US" b="1" dirty="0" smtClean="0">
              <a:latin typeface="Candara" charset="0"/>
              <a:ea typeface="Candara" charset="0"/>
              <a:cs typeface="Candara" charset="0"/>
            </a:endParaRPr>
          </a:p>
          <a:p>
            <a:pPr marL="457200" lvl="1" indent="0">
              <a:buNone/>
            </a:pPr>
            <a:r>
              <a:rPr lang="en-US" b="1" dirty="0" smtClean="0">
                <a:latin typeface="Candara" charset="0"/>
                <a:ea typeface="Candara" charset="0"/>
                <a:cs typeface="Candara" charset="0"/>
              </a:rPr>
              <a:t>MAY WE DESIRE AND ALLOW HIM TO CHANGE US TO BE MORE LIKE HIM!</a:t>
            </a:r>
          </a:p>
          <a:p>
            <a:pPr marL="1595438" indent="-1595438">
              <a:spcBef>
                <a:spcPts val="1200"/>
              </a:spcBef>
              <a:buNone/>
            </a:pPr>
            <a:endParaRPr lang="en-US" sz="2800" b="1" dirty="0">
              <a:latin typeface="Candara"/>
              <a:ea typeface="Candara" charset="0"/>
              <a:cs typeface="Candara"/>
            </a:endParaRPr>
          </a:p>
          <a:p>
            <a:pPr marL="1595438" indent="-1595438">
              <a:spcBef>
                <a:spcPts val="1200"/>
              </a:spcBef>
              <a:buNone/>
            </a:pPr>
            <a:r>
              <a:rPr lang="en-US" sz="2800" dirty="0">
                <a:latin typeface="Candara"/>
                <a:ea typeface="Candara" charset="0"/>
                <a:cs typeface="Candara"/>
              </a:rPr>
              <a:t>	</a:t>
            </a:r>
            <a:endParaRPr lang="en-US" sz="2800" dirty="0" smtClean="0">
              <a:latin typeface="Candara"/>
              <a:ea typeface="Candara" charset="0"/>
              <a:cs typeface="Candara"/>
            </a:endParaRPr>
          </a:p>
        </p:txBody>
      </p:sp>
      <p:sp>
        <p:nvSpPr>
          <p:cNvPr id="4" name="TextBox 3"/>
          <p:cNvSpPr txBox="1"/>
          <p:nvPr/>
        </p:nvSpPr>
        <p:spPr>
          <a:xfrm>
            <a:off x="0" y="457200"/>
            <a:ext cx="12192000" cy="584775"/>
          </a:xfrm>
          <a:prstGeom prst="rect">
            <a:avLst/>
          </a:prstGeom>
          <a:noFill/>
        </p:spPr>
        <p:txBody>
          <a:bodyPr wrap="square" rtlCol="0">
            <a:spAutoFit/>
          </a:bodyPr>
          <a:lstStyle/>
          <a:p>
            <a:pPr algn="ctr"/>
            <a:r>
              <a:rPr lang="en-US" sz="3200" b="1" i="0" dirty="0" smtClean="0">
                <a:solidFill>
                  <a:srgbClr val="C00000"/>
                </a:solidFill>
                <a:latin typeface="Candara" charset="0"/>
                <a:ea typeface="Candara" charset="0"/>
                <a:cs typeface="Candara" charset="0"/>
              </a:rPr>
              <a:t>Discovering the Real Jesus</a:t>
            </a:r>
            <a:endParaRPr lang="en-US" sz="3200" i="0" dirty="0">
              <a:solidFill>
                <a:srgbClr val="C00000"/>
              </a:solidFill>
              <a:latin typeface="Candara" charset="0"/>
              <a:ea typeface="Candara" charset="0"/>
              <a:cs typeface="Candara" charset="0"/>
            </a:endParaRPr>
          </a:p>
        </p:txBody>
      </p:sp>
    </p:spTree>
    <p:extLst>
      <p:ext uri="{BB962C8B-B14F-4D97-AF65-F5344CB8AC3E}">
        <p14:creationId xmlns:p14="http://schemas.microsoft.com/office/powerpoint/2010/main" val="538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37" cy="5105400"/>
          </a:xfrm>
        </p:spPr>
        <p:txBody>
          <a:bodyPr/>
          <a:lstStyle/>
          <a:p>
            <a:pPr marL="514350" lvl="0" indent="-514350">
              <a:buFont typeface="+mj-lt"/>
              <a:buAutoNum type="arabicPeriod"/>
            </a:pPr>
            <a:r>
              <a:rPr lang="en-US" sz="2800" dirty="0" smtClean="0"/>
              <a:t>In </a:t>
            </a:r>
            <a:r>
              <a:rPr lang="en-US" sz="2800" dirty="0"/>
              <a:t>what way do you feel your view of Jesus is being or needs to be adjusted? </a:t>
            </a:r>
          </a:p>
          <a:p>
            <a:pPr marL="514350" lvl="0" indent="-514350">
              <a:buFont typeface="+mj-lt"/>
              <a:buAutoNum type="arabicPeriod"/>
            </a:pPr>
            <a:endParaRPr lang="en-US" sz="2800" dirty="0"/>
          </a:p>
          <a:p>
            <a:pPr marL="514350" lvl="0" indent="-514350">
              <a:buFont typeface="+mj-lt"/>
              <a:buAutoNum type="arabicPeriod"/>
            </a:pPr>
            <a:r>
              <a:rPr lang="en-US" sz="2800" dirty="0" smtClean="0"/>
              <a:t>Do </a:t>
            </a:r>
            <a:r>
              <a:rPr lang="en-US" sz="2800" dirty="0"/>
              <a:t>you feel you are as joyful or passionate for people as Jesus would have you to be? What do you need to do to change that</a:t>
            </a:r>
            <a:r>
              <a:rPr lang="en-US" sz="2800" dirty="0" smtClean="0"/>
              <a:t>?</a:t>
            </a:r>
          </a:p>
          <a:p>
            <a:pPr marL="514350" lvl="0" indent="-514350">
              <a:buFont typeface="+mj-lt"/>
              <a:buAutoNum type="arabicPeriod"/>
            </a:pPr>
            <a:endParaRPr lang="en-US" sz="2800" dirty="0"/>
          </a:p>
          <a:p>
            <a:pPr marL="514350" lvl="0" indent="-514350">
              <a:buFont typeface="+mj-lt"/>
              <a:buAutoNum type="arabicPeriod"/>
            </a:pPr>
            <a:r>
              <a:rPr lang="en-US" sz="2800" dirty="0" smtClean="0"/>
              <a:t>How do these video clips inspire you to communicate more creatively and </a:t>
            </a:r>
            <a:r>
              <a:rPr lang="en-US" sz="2800" dirty="0" err="1" smtClean="0"/>
              <a:t>impactfully</a:t>
            </a:r>
            <a:r>
              <a:rPr lang="en-US" sz="2800" dirty="0" smtClean="0"/>
              <a:t> like Jesus! </a:t>
            </a:r>
            <a:endParaRPr lang="en-US" sz="2800" dirty="0"/>
          </a:p>
        </p:txBody>
      </p:sp>
    </p:spTree>
    <p:extLst>
      <p:ext uri="{BB962C8B-B14F-4D97-AF65-F5344CB8AC3E}">
        <p14:creationId xmlns:p14="http://schemas.microsoft.com/office/powerpoint/2010/main" val="157101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637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60739</TotalTime>
  <Words>461</Words>
  <Application>Microsoft Macintosh PowerPoint</Application>
  <PresentationFormat>Widescreen</PresentationFormat>
  <Paragraphs>50</Paragraphs>
  <Slides>7</Slides>
  <Notes>5</Notes>
  <HiddenSlides>0</HiddenSlides>
  <MMClips>0</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7</vt:i4>
      </vt:variant>
    </vt:vector>
  </HeadingPairs>
  <TitlesOfParts>
    <vt:vector size="41" baseType="lpstr">
      <vt:lpstr>Arial</vt:lpstr>
      <vt:lpstr>Calibri</vt:lpstr>
      <vt:lpstr>Calibri Light</vt:lpstr>
      <vt:lpstr>Candara</vt:lpstr>
      <vt:lpstr>Eras Bold ITC</vt:lpstr>
      <vt:lpstr>Eras Medium ITC</vt:lpstr>
      <vt:lpstr>Helvetica</vt:lpstr>
      <vt:lpstr>MS PGothic</vt:lpstr>
      <vt:lpstr>ＭＳ Ｐゴシック</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2_Normal</vt:lpstr>
      <vt:lpstr>2_Office Theme</vt:lpstr>
      <vt:lpstr>20_Default Design</vt:lpstr>
      <vt:lpstr>PowerPoint Presentation</vt:lpstr>
      <vt:lpstr>Becoming Like Jesus [Part 2]</vt:lpstr>
      <vt:lpstr>PowerPoint Presentation</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3622</cp:revision>
  <cp:lastPrinted>2017-06-04T13:38:09Z</cp:lastPrinted>
  <dcterms:created xsi:type="dcterms:W3CDTF">2007-10-20T20:09:35Z</dcterms:created>
  <dcterms:modified xsi:type="dcterms:W3CDTF">2017-08-23T03:29:59Z</dcterms:modified>
  <cp:category/>
</cp:coreProperties>
</file>